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  <p:sldMasterId id="2147483660" r:id="rId2"/>
  </p:sldMasterIdLst>
  <p:sldIdLst>
    <p:sldId id="286" r:id="rId3"/>
    <p:sldId id="311" r:id="rId4"/>
    <p:sldId id="275" r:id="rId5"/>
    <p:sldId id="270" r:id="rId6"/>
    <p:sldId id="315" r:id="rId7"/>
    <p:sldId id="312" r:id="rId8"/>
    <p:sldId id="282" r:id="rId9"/>
    <p:sldId id="313" r:id="rId10"/>
    <p:sldId id="284" r:id="rId11"/>
    <p:sldId id="314" r:id="rId12"/>
  </p:sldIdLst>
  <p:sldSz cx="10691813" cy="7559675"/>
  <p:notesSz cx="6797675" cy="9926638"/>
  <p:embeddedFontLst>
    <p:embeddedFont>
      <p:font typeface="TT Fors" panose="020B0003030001020000" pitchFamily="34" charset="0"/>
      <p:regular r:id="rId13"/>
    </p:embeddedFont>
    <p:embeddedFont>
      <p:font typeface="TT Fors Bold" panose="020B0003030001020000" pitchFamily="34" charset="0"/>
      <p:regular r:id="rId1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244A"/>
    <a:srgbClr val="6BCBDE"/>
    <a:srgbClr val="66C3A8"/>
    <a:srgbClr val="F5DF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405"/>
  </p:normalViewPr>
  <p:slideViewPr>
    <p:cSldViewPr snapToGrid="0" snapToObjects="1">
      <p:cViewPr varScale="1">
        <p:scale>
          <a:sx n="101" d="100"/>
          <a:sy n="101" d="100"/>
        </p:scale>
        <p:origin x="14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1"/>
            <a:ext cx="8018860" cy="1825171"/>
          </a:xfrm>
        </p:spPr>
        <p:txBody>
          <a:bodyPr/>
          <a:lstStyle>
            <a:lvl1pPr marL="0" indent="0" algn="ctr">
              <a:buNone/>
              <a:defRPr sz="2645"/>
            </a:lvl1pPr>
            <a:lvl2pPr marL="504190" indent="0" algn="ctr">
              <a:buNone/>
              <a:defRPr sz="2205"/>
            </a:lvl2pPr>
            <a:lvl3pPr marL="1007745" indent="0" algn="ctr">
              <a:buNone/>
              <a:defRPr sz="1985"/>
            </a:lvl3pPr>
            <a:lvl4pPr marL="1511935" indent="0" algn="ctr">
              <a:buNone/>
              <a:defRPr sz="1765"/>
            </a:lvl4pPr>
            <a:lvl5pPr marL="2016125" indent="0" algn="ctr">
              <a:buNone/>
              <a:defRPr sz="1765"/>
            </a:lvl5pPr>
            <a:lvl6pPr marL="2519680" indent="0" algn="ctr">
              <a:buNone/>
              <a:defRPr sz="1765"/>
            </a:lvl6pPr>
            <a:lvl7pPr marL="3023870" indent="0" algn="ctr">
              <a:buNone/>
              <a:defRPr sz="1765"/>
            </a:lvl7pPr>
            <a:lvl8pPr marL="3527425" indent="0" algn="ctr">
              <a:buNone/>
              <a:defRPr sz="1765"/>
            </a:lvl8pPr>
            <a:lvl9pPr marL="4031615" indent="0" algn="ctr">
              <a:buNone/>
              <a:defRPr sz="1765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0" y="402484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4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2"/>
            <a:ext cx="8018860" cy="1825171"/>
          </a:xfrm>
        </p:spPr>
        <p:txBody>
          <a:bodyPr/>
          <a:lstStyle>
            <a:lvl1pPr marL="0" indent="0" algn="ctr">
              <a:buNone/>
              <a:defRPr sz="2495"/>
            </a:lvl1pPr>
            <a:lvl2pPr marL="474980" indent="0" algn="ctr">
              <a:buNone/>
              <a:defRPr sz="2080"/>
            </a:lvl2pPr>
            <a:lvl3pPr marL="949960" indent="0" algn="ctr">
              <a:buNone/>
              <a:defRPr sz="1870"/>
            </a:lvl3pPr>
            <a:lvl4pPr marL="1424940" indent="0" algn="ctr">
              <a:buNone/>
              <a:defRPr sz="1665"/>
            </a:lvl4pPr>
            <a:lvl5pPr marL="1900555" indent="0" algn="ctr">
              <a:buNone/>
              <a:defRPr sz="1665"/>
            </a:lvl5pPr>
            <a:lvl6pPr marL="2375535" indent="0" algn="ctr">
              <a:buNone/>
              <a:defRPr sz="1665"/>
            </a:lvl6pPr>
            <a:lvl7pPr marL="2850515" indent="0" algn="ctr">
              <a:buNone/>
              <a:defRPr sz="1665"/>
            </a:lvl7pPr>
            <a:lvl8pPr marL="3325495" indent="0" algn="ctr">
              <a:buNone/>
              <a:defRPr sz="1665"/>
            </a:lvl8pPr>
            <a:lvl9pPr marL="3800475" indent="0" algn="ctr">
              <a:buNone/>
              <a:defRPr sz="1665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6"/>
            <a:ext cx="9221689" cy="1653678"/>
          </a:xfrm>
        </p:spPr>
        <p:txBody>
          <a:bodyPr/>
          <a:lstStyle>
            <a:lvl1pPr marL="0" indent="0">
              <a:buNone/>
              <a:defRPr sz="2495">
                <a:solidFill>
                  <a:schemeClr val="tx1"/>
                </a:solidFill>
              </a:defRPr>
            </a:lvl1pPr>
            <a:lvl2pPr marL="474980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2pPr>
            <a:lvl3pPr marL="949960" indent="0">
              <a:buNone/>
              <a:defRPr sz="1870">
                <a:solidFill>
                  <a:schemeClr val="tx1">
                    <a:tint val="75000"/>
                  </a:schemeClr>
                </a:solidFill>
              </a:defRPr>
            </a:lvl3pPr>
            <a:lvl4pPr marL="1424940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4pPr>
            <a:lvl5pPr marL="190055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5pPr>
            <a:lvl6pPr marL="237553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6pPr>
            <a:lvl7pPr marL="285051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7pPr>
            <a:lvl8pPr marL="332549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8pPr>
            <a:lvl9pPr marL="380047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4980" indent="0">
              <a:buNone/>
              <a:defRPr sz="2080" b="1"/>
            </a:lvl2pPr>
            <a:lvl3pPr marL="949960" indent="0">
              <a:buNone/>
              <a:defRPr sz="1870" b="1"/>
            </a:lvl3pPr>
            <a:lvl4pPr marL="1424940" indent="0">
              <a:buNone/>
              <a:defRPr sz="1665" b="1"/>
            </a:lvl4pPr>
            <a:lvl5pPr marL="1900555" indent="0">
              <a:buNone/>
              <a:defRPr sz="1665" b="1"/>
            </a:lvl5pPr>
            <a:lvl6pPr marL="2375535" indent="0">
              <a:buNone/>
              <a:defRPr sz="1665" b="1"/>
            </a:lvl6pPr>
            <a:lvl7pPr marL="2850515" indent="0">
              <a:buNone/>
              <a:defRPr sz="1665" b="1"/>
            </a:lvl7pPr>
            <a:lvl8pPr marL="3325495" indent="0">
              <a:buNone/>
              <a:defRPr sz="1665" b="1"/>
            </a:lvl8pPr>
            <a:lvl9pPr marL="3800475" indent="0">
              <a:buNone/>
              <a:defRPr sz="166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3" y="1853172"/>
            <a:ext cx="4545413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4980" indent="0">
              <a:buNone/>
              <a:defRPr sz="2080" b="1"/>
            </a:lvl2pPr>
            <a:lvl3pPr marL="949960" indent="0">
              <a:buNone/>
              <a:defRPr sz="1870" b="1"/>
            </a:lvl3pPr>
            <a:lvl4pPr marL="1424940" indent="0">
              <a:buNone/>
              <a:defRPr sz="1665" b="1"/>
            </a:lvl4pPr>
            <a:lvl5pPr marL="1900555" indent="0">
              <a:buNone/>
              <a:defRPr sz="1665" b="1"/>
            </a:lvl5pPr>
            <a:lvl6pPr marL="2375535" indent="0">
              <a:buNone/>
              <a:defRPr sz="1665" b="1"/>
            </a:lvl6pPr>
            <a:lvl7pPr marL="2850515" indent="0">
              <a:buNone/>
              <a:defRPr sz="1665" b="1"/>
            </a:lvl7pPr>
            <a:lvl8pPr marL="3325495" indent="0">
              <a:buNone/>
              <a:defRPr sz="1665" b="1"/>
            </a:lvl8pPr>
            <a:lvl9pPr marL="3800475" indent="0">
              <a:buNone/>
              <a:defRPr sz="166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3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7"/>
            <a:ext cx="5412730" cy="5372269"/>
          </a:xfrm>
        </p:spPr>
        <p:txBody>
          <a:bodyPr/>
          <a:lstStyle>
            <a:lvl1pPr>
              <a:defRPr sz="3325"/>
            </a:lvl1pPr>
            <a:lvl2pPr>
              <a:defRPr sz="2910"/>
            </a:lvl2pPr>
            <a:lvl3pPr>
              <a:defRPr sz="2495"/>
            </a:lvl3pPr>
            <a:lvl4pPr>
              <a:defRPr sz="2080"/>
            </a:lvl4pPr>
            <a:lvl5pPr>
              <a:defRPr sz="2080"/>
            </a:lvl5pPr>
            <a:lvl6pPr>
              <a:defRPr sz="2080"/>
            </a:lvl6pPr>
            <a:lvl7pPr>
              <a:defRPr sz="2080"/>
            </a:lvl7pPr>
            <a:lvl8pPr>
              <a:defRPr sz="2080"/>
            </a:lvl8pPr>
            <a:lvl9pPr>
              <a:defRPr sz="208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5"/>
            </a:lvl1pPr>
            <a:lvl2pPr marL="474980" indent="0">
              <a:buNone/>
              <a:defRPr sz="1455"/>
            </a:lvl2pPr>
            <a:lvl3pPr marL="949960" indent="0">
              <a:buNone/>
              <a:defRPr sz="1245"/>
            </a:lvl3pPr>
            <a:lvl4pPr marL="1424940" indent="0">
              <a:buNone/>
              <a:defRPr sz="1040"/>
            </a:lvl4pPr>
            <a:lvl5pPr marL="1900555" indent="0">
              <a:buNone/>
              <a:defRPr sz="1040"/>
            </a:lvl5pPr>
            <a:lvl6pPr marL="2375535" indent="0">
              <a:buNone/>
              <a:defRPr sz="1040"/>
            </a:lvl6pPr>
            <a:lvl7pPr marL="2850515" indent="0">
              <a:buNone/>
              <a:defRPr sz="1040"/>
            </a:lvl7pPr>
            <a:lvl8pPr marL="3325495" indent="0">
              <a:buNone/>
              <a:defRPr sz="1040"/>
            </a:lvl8pPr>
            <a:lvl9pPr marL="3800475" indent="0">
              <a:buNone/>
              <a:defRPr sz="104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7"/>
            <a:ext cx="5412730" cy="5372269"/>
          </a:xfrm>
        </p:spPr>
        <p:txBody>
          <a:bodyPr anchor="t"/>
          <a:lstStyle>
            <a:lvl1pPr marL="0" indent="0">
              <a:buNone/>
              <a:defRPr sz="3325"/>
            </a:lvl1pPr>
            <a:lvl2pPr marL="474980" indent="0">
              <a:buNone/>
              <a:defRPr sz="2910"/>
            </a:lvl2pPr>
            <a:lvl3pPr marL="949960" indent="0">
              <a:buNone/>
              <a:defRPr sz="2495"/>
            </a:lvl3pPr>
            <a:lvl4pPr marL="1424940" indent="0">
              <a:buNone/>
              <a:defRPr sz="2080"/>
            </a:lvl4pPr>
            <a:lvl5pPr marL="1900555" indent="0">
              <a:buNone/>
              <a:defRPr sz="2080"/>
            </a:lvl5pPr>
            <a:lvl6pPr marL="2375535" indent="0">
              <a:buNone/>
              <a:defRPr sz="2080"/>
            </a:lvl6pPr>
            <a:lvl7pPr marL="2850515" indent="0">
              <a:buNone/>
              <a:defRPr sz="2080"/>
            </a:lvl7pPr>
            <a:lvl8pPr marL="3325495" indent="0">
              <a:buNone/>
              <a:defRPr sz="2080"/>
            </a:lvl8pPr>
            <a:lvl9pPr marL="3800475" indent="0">
              <a:buNone/>
              <a:defRPr sz="208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5"/>
            </a:lvl1pPr>
            <a:lvl2pPr marL="474980" indent="0">
              <a:buNone/>
              <a:defRPr sz="1455"/>
            </a:lvl2pPr>
            <a:lvl3pPr marL="949960" indent="0">
              <a:buNone/>
              <a:defRPr sz="1245"/>
            </a:lvl3pPr>
            <a:lvl4pPr marL="1424940" indent="0">
              <a:buNone/>
              <a:defRPr sz="1040"/>
            </a:lvl4pPr>
            <a:lvl5pPr marL="1900555" indent="0">
              <a:buNone/>
              <a:defRPr sz="1040"/>
            </a:lvl5pPr>
            <a:lvl6pPr marL="2375535" indent="0">
              <a:buNone/>
              <a:defRPr sz="1040"/>
            </a:lvl6pPr>
            <a:lvl7pPr marL="2850515" indent="0">
              <a:buNone/>
              <a:defRPr sz="1040"/>
            </a:lvl7pPr>
            <a:lvl8pPr marL="3325495" indent="0">
              <a:buNone/>
              <a:defRPr sz="1040"/>
            </a:lvl8pPr>
            <a:lvl9pPr marL="3800475" indent="0">
              <a:buNone/>
              <a:defRPr sz="104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1" y="402485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4" y="402485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61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5"/>
            <a:ext cx="9221689" cy="1653678"/>
          </a:xfrm>
        </p:spPr>
        <p:txBody>
          <a:bodyPr/>
          <a:lstStyle>
            <a:lvl1pPr marL="0" indent="0">
              <a:buNone/>
              <a:defRPr sz="2645">
                <a:solidFill>
                  <a:schemeClr val="tx1"/>
                </a:solidFill>
              </a:defRPr>
            </a:lvl1pPr>
            <a:lvl2pPr marL="504190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745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3pPr>
            <a:lvl4pPr marL="151193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4pPr>
            <a:lvl5pPr marL="201612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5pPr>
            <a:lvl6pPr marL="2519680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6pPr>
            <a:lvl7pPr marL="3023870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7pPr>
            <a:lvl8pPr marL="352742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8pPr>
            <a:lvl9pPr marL="403161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645" b="1"/>
            </a:lvl1pPr>
            <a:lvl2pPr marL="504190" indent="0">
              <a:buNone/>
              <a:defRPr sz="2205" b="1"/>
            </a:lvl2pPr>
            <a:lvl3pPr marL="1007745" indent="0">
              <a:buNone/>
              <a:defRPr sz="1985" b="1"/>
            </a:lvl3pPr>
            <a:lvl4pPr marL="1511935" indent="0">
              <a:buNone/>
              <a:defRPr sz="1765" b="1"/>
            </a:lvl4pPr>
            <a:lvl5pPr marL="2016125" indent="0">
              <a:buNone/>
              <a:defRPr sz="1765" b="1"/>
            </a:lvl5pPr>
            <a:lvl6pPr marL="2519680" indent="0">
              <a:buNone/>
              <a:defRPr sz="1765" b="1"/>
            </a:lvl6pPr>
            <a:lvl7pPr marL="3023870" indent="0">
              <a:buNone/>
              <a:defRPr sz="1765" b="1"/>
            </a:lvl7pPr>
            <a:lvl8pPr marL="3527425" indent="0">
              <a:buNone/>
              <a:defRPr sz="1765" b="1"/>
            </a:lvl8pPr>
            <a:lvl9pPr marL="4031615" indent="0">
              <a:buNone/>
              <a:defRPr sz="176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2" y="1853172"/>
            <a:ext cx="4545413" cy="908210"/>
          </a:xfrm>
        </p:spPr>
        <p:txBody>
          <a:bodyPr anchor="b"/>
          <a:lstStyle>
            <a:lvl1pPr marL="0" indent="0">
              <a:buNone/>
              <a:defRPr sz="2645" b="1"/>
            </a:lvl1pPr>
            <a:lvl2pPr marL="504190" indent="0">
              <a:buNone/>
              <a:defRPr sz="2205" b="1"/>
            </a:lvl2pPr>
            <a:lvl3pPr marL="1007745" indent="0">
              <a:buNone/>
              <a:defRPr sz="1985" b="1"/>
            </a:lvl3pPr>
            <a:lvl4pPr marL="1511935" indent="0">
              <a:buNone/>
              <a:defRPr sz="1765" b="1"/>
            </a:lvl4pPr>
            <a:lvl5pPr marL="2016125" indent="0">
              <a:buNone/>
              <a:defRPr sz="1765" b="1"/>
            </a:lvl5pPr>
            <a:lvl6pPr marL="2519680" indent="0">
              <a:buNone/>
              <a:defRPr sz="1765" b="1"/>
            </a:lvl6pPr>
            <a:lvl7pPr marL="3023870" indent="0">
              <a:buNone/>
              <a:defRPr sz="1765" b="1"/>
            </a:lvl7pPr>
            <a:lvl8pPr marL="3527425" indent="0">
              <a:buNone/>
              <a:defRPr sz="1765" b="1"/>
            </a:lvl8pPr>
            <a:lvl9pPr marL="4031615" indent="0">
              <a:buNone/>
              <a:defRPr sz="176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2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6"/>
            <a:ext cx="5412730" cy="5372269"/>
          </a:xfrm>
        </p:spPr>
        <p:txBody>
          <a:bodyPr/>
          <a:lstStyle>
            <a:lvl1pPr>
              <a:defRPr sz="3525"/>
            </a:lvl1pPr>
            <a:lvl2pPr>
              <a:defRPr sz="3085"/>
            </a:lvl2pPr>
            <a:lvl3pPr>
              <a:defRPr sz="2645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5"/>
            </a:lvl1pPr>
            <a:lvl2pPr marL="504190" indent="0">
              <a:buNone/>
              <a:defRPr sz="1545"/>
            </a:lvl2pPr>
            <a:lvl3pPr marL="1007745" indent="0">
              <a:buNone/>
              <a:defRPr sz="1325"/>
            </a:lvl3pPr>
            <a:lvl4pPr marL="1511935" indent="0">
              <a:buNone/>
              <a:defRPr sz="1100"/>
            </a:lvl4pPr>
            <a:lvl5pPr marL="2016125" indent="0">
              <a:buNone/>
              <a:defRPr sz="1100"/>
            </a:lvl5pPr>
            <a:lvl6pPr marL="2519680" indent="0">
              <a:buNone/>
              <a:defRPr sz="1100"/>
            </a:lvl6pPr>
            <a:lvl7pPr marL="3023870" indent="0">
              <a:buNone/>
              <a:defRPr sz="1100"/>
            </a:lvl7pPr>
            <a:lvl8pPr marL="3527425" indent="0">
              <a:buNone/>
              <a:defRPr sz="1100"/>
            </a:lvl8pPr>
            <a:lvl9pPr marL="4031615" indent="0">
              <a:buNone/>
              <a:defRPr sz="11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6"/>
            <a:ext cx="5412730" cy="5372269"/>
          </a:xfrm>
        </p:spPr>
        <p:txBody>
          <a:bodyPr anchor="t"/>
          <a:lstStyle>
            <a:lvl1pPr marL="0" indent="0">
              <a:buNone/>
              <a:defRPr sz="3525"/>
            </a:lvl1pPr>
            <a:lvl2pPr marL="504190" indent="0">
              <a:buNone/>
              <a:defRPr sz="3085"/>
            </a:lvl2pPr>
            <a:lvl3pPr marL="1007745" indent="0">
              <a:buNone/>
              <a:defRPr sz="2645"/>
            </a:lvl3pPr>
            <a:lvl4pPr marL="1511935" indent="0">
              <a:buNone/>
              <a:defRPr sz="2205"/>
            </a:lvl4pPr>
            <a:lvl5pPr marL="2016125" indent="0">
              <a:buNone/>
              <a:defRPr sz="2205"/>
            </a:lvl5pPr>
            <a:lvl6pPr marL="2519680" indent="0">
              <a:buNone/>
              <a:defRPr sz="2205"/>
            </a:lvl6pPr>
            <a:lvl7pPr marL="3023870" indent="0">
              <a:buNone/>
              <a:defRPr sz="2205"/>
            </a:lvl7pPr>
            <a:lvl8pPr marL="3527425" indent="0">
              <a:buNone/>
              <a:defRPr sz="2205"/>
            </a:lvl8pPr>
            <a:lvl9pPr marL="4031615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5"/>
            </a:lvl1pPr>
            <a:lvl2pPr marL="504190" indent="0">
              <a:buNone/>
              <a:defRPr sz="1545"/>
            </a:lvl2pPr>
            <a:lvl3pPr marL="1007745" indent="0">
              <a:buNone/>
              <a:defRPr sz="1325"/>
            </a:lvl3pPr>
            <a:lvl4pPr marL="1511935" indent="0">
              <a:buNone/>
              <a:defRPr sz="1100"/>
            </a:lvl4pPr>
            <a:lvl5pPr marL="2016125" indent="0">
              <a:buNone/>
              <a:defRPr sz="1100"/>
            </a:lvl5pPr>
            <a:lvl6pPr marL="2519680" indent="0">
              <a:buNone/>
              <a:defRPr sz="1100"/>
            </a:lvl6pPr>
            <a:lvl7pPr marL="3023870" indent="0">
              <a:buNone/>
              <a:defRPr sz="1100"/>
            </a:lvl7pPr>
            <a:lvl8pPr marL="3527425" indent="0">
              <a:buNone/>
              <a:defRPr sz="1100"/>
            </a:lvl8pPr>
            <a:lvl9pPr marL="4031615" indent="0">
              <a:buNone/>
              <a:defRPr sz="11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1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007745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95" indent="-252095" algn="l" defTabSz="1007745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5" kern="1200">
          <a:solidFill>
            <a:schemeClr val="tx1"/>
          </a:solidFill>
          <a:latin typeface="+mn-lt"/>
          <a:ea typeface="+mn-ea"/>
          <a:cs typeface="+mn-cs"/>
        </a:defRPr>
      </a:lvl1pPr>
      <a:lvl2pPr marL="75565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2pPr>
      <a:lvl3pPr marL="125984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3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267585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771775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275965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77952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28371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19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774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193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12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1968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387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742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161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2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49960" rtl="0" eaLnBrk="1" latinLnBrk="0" hangingPunct="1">
        <a:lnSpc>
          <a:spcPct val="90000"/>
        </a:lnSpc>
        <a:spcBef>
          <a:spcPct val="0"/>
        </a:spcBef>
        <a:buNone/>
        <a:defRPr sz="45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490" indent="-237490" algn="l" defTabSz="949960" rtl="0" eaLnBrk="1" latinLnBrk="0" hangingPunct="1">
        <a:lnSpc>
          <a:spcPct val="90000"/>
        </a:lnSpc>
        <a:spcBef>
          <a:spcPts val="1040"/>
        </a:spcBef>
        <a:buFont typeface="Arial" panose="020B0604020202020204" pitchFamily="34" charset="0"/>
        <a:buChar char="•"/>
        <a:defRPr sz="2910" kern="1200">
          <a:solidFill>
            <a:schemeClr val="tx1"/>
          </a:solidFill>
          <a:latin typeface="+mn-lt"/>
          <a:ea typeface="+mn-ea"/>
          <a:cs typeface="+mn-cs"/>
        </a:defRPr>
      </a:lvl1pPr>
      <a:lvl2pPr marL="712470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2495" kern="1200">
          <a:solidFill>
            <a:schemeClr val="tx1"/>
          </a:solidFill>
          <a:latin typeface="+mn-lt"/>
          <a:ea typeface="+mn-ea"/>
          <a:cs typeface="+mn-cs"/>
        </a:defRPr>
      </a:lvl2pPr>
      <a:lvl3pPr marL="1187450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2080" kern="1200">
          <a:solidFill>
            <a:schemeClr val="tx1"/>
          </a:solidFill>
          <a:latin typeface="+mn-lt"/>
          <a:ea typeface="+mn-ea"/>
          <a:cs typeface="+mn-cs"/>
        </a:defRPr>
      </a:lvl3pPr>
      <a:lvl4pPr marL="166306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4pPr>
      <a:lvl5pPr marL="213804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5pPr>
      <a:lvl6pPr marL="261302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6pPr>
      <a:lvl7pPr marL="308800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7pPr>
      <a:lvl8pPr marL="356298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8pPr>
      <a:lvl9pPr marL="403796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1pPr>
      <a:lvl2pPr marL="474980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2pPr>
      <a:lvl3pPr marL="949960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3pPr>
      <a:lvl4pPr marL="1424940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4pPr>
      <a:lvl5pPr marL="190055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5pPr>
      <a:lvl6pPr marL="237553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6pPr>
      <a:lvl7pPr marL="285051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7pPr>
      <a:lvl8pPr marL="332549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8pPr>
      <a:lvl9pPr marL="380047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5064" y="-165407"/>
            <a:ext cx="9221689" cy="1461188"/>
          </a:xfrm>
        </p:spPr>
        <p:txBody>
          <a:bodyPr/>
          <a:lstStyle/>
          <a:p>
            <a:r>
              <a:rPr lang="en-US" altLang="de-DE" dirty="0" err="1">
                <a:latin typeface="TT Fors Bold" panose="020B0003030001020000" pitchFamily="34" charset="0"/>
                <a:sym typeface="+mn-ea"/>
              </a:rPr>
              <a:t>Упатства за печатење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5064" y="2012414"/>
            <a:ext cx="5232599" cy="4796544"/>
          </a:xfrm>
        </p:spPr>
        <p:txBody>
          <a:bodyPr>
            <a:normAutofit fontScale="97500"/>
          </a:bodyPr>
          <a:lstStyle/>
          <a:p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Главни упатства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: </a:t>
            </a:r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Испечаттете ја втората (2) страницата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 </a:t>
            </a:r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на лист А4</a:t>
            </a:r>
            <a:endParaRPr lang="de-DE" sz="2400" dirty="0">
              <a:latin typeface="TT Fors" panose="020B0003030001020000" pitchFamily="34" charset="0"/>
            </a:endParaRPr>
          </a:p>
          <a:p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Упатства за деловите</a:t>
            </a:r>
            <a:r>
              <a:rPr lang="de-DE" sz="2400" dirty="0">
                <a:latin typeface="TT Fors" panose="020B0003030001020000" pitchFamily="34" charset="0"/>
              </a:rPr>
              <a:t>: </a:t>
            </a:r>
          </a:p>
          <a:p>
            <a:pPr lvl="1"/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Печатете стр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.</a:t>
            </a:r>
            <a:r>
              <a:rPr lang="de-DE" sz="2400" dirty="0">
                <a:latin typeface="TT Fors" panose="020B0003030001020000" pitchFamily="34" charset="0"/>
              </a:rPr>
              <a:t> 3-10 </a:t>
            </a:r>
            <a:r>
              <a:rPr lang="en-US" altLang="de-DE" sz="2400" dirty="0" err="1">
                <a:latin typeface="TT Fors" panose="020B0003030001020000" pitchFamily="34" charset="0"/>
                <a:sym typeface="+mn-ea"/>
              </a:rPr>
              <a:t>користејќи две слики на една страница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, </a:t>
            </a:r>
            <a:r>
              <a:rPr lang="en-US" altLang="de-DE" sz="2400" dirty="0" err="1">
                <a:latin typeface="TT Fors" panose="020B0003030001020000" pitchFamily="34" charset="0"/>
                <a:sym typeface="+mn-ea"/>
              </a:rPr>
              <a:t>не двострано</a:t>
            </a:r>
            <a:endParaRPr lang="de-DE" sz="2400" dirty="0">
              <a:latin typeface="TT Fors" panose="020B0003030001020000" pitchFamily="34" charset="0"/>
            </a:endParaRPr>
          </a:p>
          <a:p>
            <a:pPr lvl="1"/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Печатете на дебела хартија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 (</a:t>
            </a:r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пр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. 250 </a:t>
            </a:r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г.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)</a:t>
            </a:r>
          </a:p>
          <a:p>
            <a:pPr lvl="1"/>
            <a:r>
              <a:rPr lang="en-US" altLang="de-DE" sz="2400" dirty="0" err="1">
                <a:latin typeface="TT Fors" panose="020B0003030001020000" pitchFamily="34" charset="0"/>
                <a:sym typeface="+mn-ea"/>
              </a:rPr>
              <a:t>Превиткајте ги знаците на половина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 </a:t>
            </a:r>
            <a:r>
              <a:rPr lang="en-US" altLang="de-DE" sz="2400" dirty="0" err="1">
                <a:latin typeface="TT Fors" panose="020B0003030001020000" pitchFamily="34" charset="0"/>
                <a:sym typeface="+mn-ea"/>
              </a:rPr>
              <a:t>и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 (</a:t>
            </a:r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опционално исечете ги маргините од печатачот</a:t>
            </a:r>
            <a:r>
              <a:rPr lang="de-DE" sz="2400" dirty="0">
                <a:latin typeface="TT Fors" panose="020B0003030001020000" pitchFamily="34" charset="0"/>
              </a:rPr>
              <a:t>)</a:t>
            </a:r>
          </a:p>
          <a:p>
            <a:pPr lvl="1"/>
            <a:r>
              <a:rPr lang="en-US" altLang="de-DE" sz="2400" dirty="0" err="1">
                <a:latin typeface="TT Fors" panose="020B0003030001020000" pitchFamily="34" charset="0"/>
              </a:rPr>
              <a:t>резултатот се превиткани знаци</a:t>
            </a:r>
            <a:r>
              <a:rPr lang="de-DE" sz="2400" dirty="0">
                <a:latin typeface="TT Fors" panose="020B0003030001020000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>
              <a:latin typeface="TT Fors" panose="020B0003030001020000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6186" y="990600"/>
            <a:ext cx="4294961" cy="287066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7042150" y="1631950"/>
            <a:ext cx="1308100" cy="3302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270750" y="2136300"/>
            <a:ext cx="584200" cy="21807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035006" y="2365730"/>
            <a:ext cx="1235744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652878" y="2932109"/>
            <a:ext cx="617872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697328" y="3662776"/>
            <a:ext cx="2224422" cy="147641"/>
          </a:xfrm>
          <a:prstGeom prst="rect">
            <a:avLst/>
          </a:prstGeom>
          <a:solidFill>
            <a:srgbClr val="BB244A"/>
          </a:solidFill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SORRY, </a:t>
            </a:r>
            <a:r>
              <a:rPr lang="de-DE" sz="800" dirty="0" err="1"/>
              <a:t>only</a:t>
            </a:r>
            <a:r>
              <a:rPr lang="de-DE" sz="800" dirty="0"/>
              <a:t> in German!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962899" y="2245030"/>
            <a:ext cx="1323975" cy="13264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6" name="TextBox 4"/>
          <p:cNvSpPr txBox="1"/>
          <p:nvPr/>
        </p:nvSpPr>
        <p:spPr>
          <a:xfrm>
            <a:off x="3601161" y="1177203"/>
            <a:ext cx="7090652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" altLang="en-US" sz="7200" b="1" dirty="0">
                <a:solidFill>
                  <a:srgbClr val="BB244A"/>
                </a:solidFill>
                <a:latin typeface="TT Fors Bold" panose="020B0003030001020000" pitchFamily="34" charset="0"/>
              </a:rPr>
              <a:t>Почни одново</a:t>
            </a:r>
            <a:r>
              <a:rPr lang="en-US" altLang="en-US" sz="7200" b="1" dirty="0">
                <a:solidFill>
                  <a:srgbClr val="BB244A"/>
                </a:solidFill>
                <a:latin typeface="TT Fors Bold" panose="020B0003030001020000" pitchFamily="34" charset="0"/>
              </a:rPr>
              <a:t> со чекор 1</a:t>
            </a:r>
          </a:p>
        </p:txBody>
      </p:sp>
      <p:sp>
        <p:nvSpPr>
          <p:cNvPr id="7" name="TextBox 4"/>
          <p:cNvSpPr txBox="1"/>
          <p:nvPr/>
        </p:nvSpPr>
        <p:spPr>
          <a:xfrm>
            <a:off x="1028960" y="1292361"/>
            <a:ext cx="16804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b="1" dirty="0">
                <a:solidFill>
                  <a:srgbClr val="BB244A"/>
                </a:solidFill>
                <a:latin typeface="TT Fors Bold" panose="020B0003030001020000" pitchFamily="34" charset="0"/>
              </a:rPr>
              <a:t>4</a:t>
            </a:r>
            <a:endParaRPr lang="en-US" sz="115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1484693" y="4074240"/>
            <a:ext cx="6488698" cy="64886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4285" y="-802393"/>
            <a:ext cx="3326219" cy="3332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80998" y="1443740"/>
            <a:ext cx="5534032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5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Нека возот на твојата иднина тргне!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160403" y="3678137"/>
            <a:ext cx="6328481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Твојата </a:t>
            </a:r>
            <a:r>
              <a:rPr kumimoji="0" lang="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потенцијална 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иднина е како возење со воз. Пробај!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064736">
            <a:off x="7888918" y="2913968"/>
            <a:ext cx="2564280" cy="239332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6474" y="5494019"/>
            <a:ext cx="1195683" cy="1392843"/>
          </a:xfrm>
          <a:prstGeom prst="rect">
            <a:avLst/>
          </a:prstGeom>
        </p:spPr>
      </p:pic>
      <p:sp>
        <p:nvSpPr>
          <p:cNvPr id="10" name="Textfeld 3"/>
          <p:cNvSpPr txBox="1"/>
          <p:nvPr/>
        </p:nvSpPr>
        <p:spPr>
          <a:xfrm>
            <a:off x="2956559" y="4616237"/>
            <a:ext cx="5334690" cy="1476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Но, не заборавај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: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Ова е игра - не ја сфаќај </a:t>
            </a:r>
            <a:r>
              <a:rPr kumimoji="0" lang="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премногу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сериозно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. ;-)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>
                <a:solidFill>
                  <a:srgbClr val="BB244A"/>
                </a:solidFill>
                <a:latin typeface="TT Fors" panose="020B0003030001020000" pitchFamily="34" charset="0"/>
                <a:sym typeface="+mn-ea"/>
              </a:rPr>
              <a:t>Има многу </a:t>
            </a:r>
            <a:r>
              <a:rPr lang="en-US" altLang="en-US" dirty="0">
                <a:solidFill>
                  <a:srgbClr val="BB244A"/>
                </a:solidFill>
                <a:latin typeface="TT Fors" panose="020B0003030001020000" pitchFamily="34" charset="0"/>
                <a:sym typeface="+mn-ea"/>
              </a:rPr>
              <a:t>шини по кои можеш да се движиш</a:t>
            </a:r>
            <a:r>
              <a:rPr lang="en-US" dirty="0">
                <a:solidFill>
                  <a:srgbClr val="BB244A"/>
                </a:solidFill>
                <a:latin typeface="TT Fors" panose="020B0003030001020000" pitchFamily="34" charset="0"/>
                <a:sym typeface="+mn-ea"/>
              </a:rPr>
              <a:t>!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" panose="020B0003030001020000" pitchFamily="34" charset="0"/>
              <a:ea typeface="+mn-ea"/>
              <a:cs typeface="+mn-cs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115C603A-CC1B-5B05-E2CE-9C0DBDD5C778}"/>
              </a:ext>
            </a:extLst>
          </p:cNvPr>
          <p:cNvSpPr/>
          <p:nvPr/>
        </p:nvSpPr>
        <p:spPr>
          <a:xfrm>
            <a:off x="8294560" y="3079701"/>
            <a:ext cx="187343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de-DE" sz="1600" b="1" dirty="0">
                <a:solidFill>
                  <a:srgbClr val="BB244A"/>
                </a:solidFill>
                <a:latin typeface="TT Fors" panose="020B0003030001020000" pitchFamily="34" charset="0"/>
              </a:rPr>
              <a:t>Начин на размислување</a:t>
            </a:r>
            <a:r>
              <a:rPr lang="de-DE" sz="1600" b="1" dirty="0">
                <a:solidFill>
                  <a:srgbClr val="BB244A"/>
                </a:solidFill>
                <a:latin typeface="TT Fors" panose="020B0003030001020000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algn="ctr" rtl="0"/>
            <a:r>
              <a:rPr lang="ru-RU" altLang="en-US" sz="1600" dirty="0">
                <a:solidFill>
                  <a:srgbClr val="BB244A"/>
                </a:solidFill>
                <a:latin typeface="TT Fors" panose="020B0003030001020000" pitchFamily="34" charset="0"/>
              </a:rPr>
              <a:t>Патот не е еден, прифати го целоживотното учење и неправолиниските кариери!</a:t>
            </a:r>
            <a:endParaRPr lang="en-US" altLang="en-US" sz="1600" dirty="0">
              <a:solidFill>
                <a:srgbClr val="BB244A"/>
              </a:solidFill>
              <a:latin typeface="TT Fors" panose="020B0003030001020000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6" name="TextBox 4"/>
          <p:cNvSpPr txBox="1"/>
          <p:nvPr/>
        </p:nvSpPr>
        <p:spPr>
          <a:xfrm>
            <a:off x="3676650" y="638336"/>
            <a:ext cx="6776893" cy="3938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Почни одовде со локомотивата</a:t>
            </a:r>
          </a:p>
          <a:p>
            <a:endParaRPr lang="en-US" sz="50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  <a:p>
            <a:r>
              <a:rPr lang="en-US" alt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Ова е возот </a:t>
            </a:r>
            <a:r>
              <a:rPr lang="" alt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за</a:t>
            </a:r>
            <a:r>
              <a:rPr lang="en-US" alt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 твојата иднина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. </a:t>
            </a:r>
          </a:p>
        </p:txBody>
      </p:sp>
      <p:sp>
        <p:nvSpPr>
          <p:cNvPr id="7" name="TextBox 4"/>
          <p:cNvSpPr txBox="1"/>
          <p:nvPr/>
        </p:nvSpPr>
        <p:spPr>
          <a:xfrm>
            <a:off x="1028960" y="1292361"/>
            <a:ext cx="16804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b="1" dirty="0">
                <a:solidFill>
                  <a:srgbClr val="BB244A"/>
                </a:solidFill>
                <a:latin typeface="TT Fors Bold" panose="020B0003030001020000" pitchFamily="34" charset="0"/>
              </a:rPr>
              <a:t>1</a:t>
            </a:r>
            <a:endParaRPr lang="en-US" sz="115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6" name="TextBox 4"/>
          <p:cNvSpPr txBox="1"/>
          <p:nvPr/>
        </p:nvSpPr>
        <p:spPr>
          <a:xfrm>
            <a:off x="3421443" y="542369"/>
            <a:ext cx="7090652" cy="6185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4400" b="1" dirty="0">
                <a:solidFill>
                  <a:srgbClr val="BB244A"/>
                </a:solidFill>
                <a:latin typeface="TT Fors" panose="020B0003030001020000" pitchFamily="34" charset="0"/>
              </a:rPr>
              <a:t>По случаен избор извлечи една шина од торбата и поврзи ја со шините на масата</a:t>
            </a:r>
            <a:r>
              <a:rPr lang="en-US" sz="4400" b="1" dirty="0">
                <a:solidFill>
                  <a:srgbClr val="BB244A"/>
                </a:solidFill>
                <a:latin typeface="TT Fors" panose="020B0003030001020000" pitchFamily="34" charset="0"/>
              </a:rPr>
              <a:t>. </a:t>
            </a:r>
          </a:p>
          <a:p>
            <a:endParaRPr lang="en-US" sz="4400" b="1" dirty="0">
              <a:solidFill>
                <a:srgbClr val="BB244A"/>
              </a:solidFill>
              <a:latin typeface="TT Fors" panose="020B0003030001020000" pitchFamily="34" charset="0"/>
            </a:endParaRPr>
          </a:p>
          <a:p>
            <a:r>
              <a:rPr lang="en-US" altLang="en-US" sz="4400" b="1" dirty="0">
                <a:solidFill>
                  <a:srgbClr val="BB244A"/>
                </a:solidFill>
                <a:latin typeface="TT Fors" panose="020B0003030001020000" pitchFamily="34" charset="0"/>
              </a:rPr>
              <a:t>Сега одлучи во која насока треба да се движи твојот воз и дозволи му да тргне</a:t>
            </a:r>
            <a:r>
              <a:rPr lang="en-US" sz="4400" b="1" dirty="0">
                <a:solidFill>
                  <a:srgbClr val="BB244A"/>
                </a:solidFill>
                <a:latin typeface="TT Fors" panose="020B0003030001020000" pitchFamily="34" charset="0"/>
              </a:rPr>
              <a:t>.</a:t>
            </a:r>
          </a:p>
        </p:txBody>
      </p:sp>
      <p:sp>
        <p:nvSpPr>
          <p:cNvPr id="7" name="TextBox 4"/>
          <p:cNvSpPr txBox="1"/>
          <p:nvPr/>
        </p:nvSpPr>
        <p:spPr>
          <a:xfrm>
            <a:off x="1028960" y="1292361"/>
            <a:ext cx="16804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115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2</a:t>
            </a:r>
            <a:endParaRPr kumimoji="0" lang="en-US" sz="11500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6" name="TextBox 4"/>
          <p:cNvSpPr txBox="1"/>
          <p:nvPr/>
        </p:nvSpPr>
        <p:spPr>
          <a:xfrm>
            <a:off x="3421443" y="542369"/>
            <a:ext cx="7090652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Што научи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? </a:t>
            </a:r>
            <a:r>
              <a:rPr lang="en-US" alt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За секоја скретница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: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</a:p>
          <a:p>
            <a:r>
              <a:rPr lang="en-US" alt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Избери една вештина што ја научи и натовари ја во вагонот 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на</a:t>
            </a:r>
            <a:r>
              <a:rPr lang="en-US" alt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 возот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.</a:t>
            </a:r>
          </a:p>
        </p:txBody>
      </p:sp>
      <p:sp>
        <p:nvSpPr>
          <p:cNvPr id="7" name="TextBox 4"/>
          <p:cNvSpPr txBox="1"/>
          <p:nvPr/>
        </p:nvSpPr>
        <p:spPr>
          <a:xfrm>
            <a:off x="1028960" y="1292361"/>
            <a:ext cx="16804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115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3</a:t>
            </a:r>
            <a:endParaRPr kumimoji="0" lang="en-US" sz="11500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204</Words>
  <Application>Microsoft Office PowerPoint</Application>
  <PresentationFormat>Benutzerdefiniert</PresentationFormat>
  <Paragraphs>28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7" baseType="lpstr">
      <vt:lpstr>Calibri Light</vt:lpstr>
      <vt:lpstr>TT Fors</vt:lpstr>
      <vt:lpstr>Arial</vt:lpstr>
      <vt:lpstr>Calibri</vt:lpstr>
      <vt:lpstr>TT Fors Bold</vt:lpstr>
      <vt:lpstr>Office Theme</vt:lpstr>
      <vt:lpstr>1_Office Theme</vt:lpstr>
      <vt:lpstr>Упатства за печатење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Lisa Häfner</cp:lastModifiedBy>
  <cp:revision>58</cp:revision>
  <cp:lastPrinted>2025-07-31T08:54:00Z</cp:lastPrinted>
  <dcterms:created xsi:type="dcterms:W3CDTF">2025-01-17T12:37:00Z</dcterms:created>
  <dcterms:modified xsi:type="dcterms:W3CDTF">2025-11-05T16:29:51Z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10BF27D8F8D84A47B534DBD2048D6E52_12</vt:lpwstr>
  </property>
  <property fmtid="{D5CDD505-2E9C-101B-9397-08002B2CF9AE}" pid="3" name="KSOProductBuildVer">
    <vt:lpwstr>1033-12.2.0.22549</vt:lpwstr>
  </property>
</Properties>
</file>